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6729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6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7601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5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2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3998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349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ADF4767-80F6-4872-8F66-44C015B7ADA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A251B5A-7870-4229-B204-B651750EEA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418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Internship POL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 Fuller</a:t>
            </a:r>
          </a:p>
          <a:p>
            <a:r>
              <a:rPr lang="en-US" dirty="0" smtClean="0"/>
              <a:t>January 29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Where/What Is It?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CPMA</a:t>
            </a:r>
          </a:p>
          <a:p>
            <a:r>
              <a:rPr lang="en-US" sz="3200" dirty="0" smtClean="0"/>
              <a:t>Video Production Internship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793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 Am I Doing?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</a:t>
            </a:r>
            <a:r>
              <a:rPr lang="en-US" sz="2800" dirty="0"/>
              <a:t>am mainly in a classroom, unless I am supervising the kids outside shooting videos or taking pictures. </a:t>
            </a:r>
            <a:endParaRPr lang="en-US" sz="2800" dirty="0" smtClean="0"/>
          </a:p>
          <a:p>
            <a:r>
              <a:rPr lang="en-US" sz="2800" dirty="0" smtClean="0"/>
              <a:t>Editing</a:t>
            </a:r>
          </a:p>
          <a:p>
            <a:r>
              <a:rPr lang="en-US" sz="2800" dirty="0" smtClean="0"/>
              <a:t>Running Errands</a:t>
            </a:r>
          </a:p>
        </p:txBody>
      </p:sp>
    </p:spTree>
    <p:extLst>
      <p:ext uri="{BB962C8B-B14F-4D97-AF65-F5344CB8AC3E}">
        <p14:creationId xmlns:p14="http://schemas.microsoft.com/office/powerpoint/2010/main" val="154200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What’s Around?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 am surrounded by a large promethean board, 37 Mac desktops, 3 Mac laptops, 12 tri-pods, 25 still cameras, 13 video cameras</a:t>
            </a:r>
            <a:r>
              <a:rPr lang="en-US" sz="2800" smtClean="0"/>
              <a:t>, 14 microphones</a:t>
            </a:r>
            <a:r>
              <a:rPr lang="en-US" sz="2800" dirty="0" smtClean="0"/>
              <a:t>, a countless number of SD cards, and 28-35 students. </a:t>
            </a:r>
          </a:p>
          <a:p>
            <a:r>
              <a:rPr lang="en-US" sz="2800" dirty="0" smtClean="0"/>
              <a:t>A studio strictly for shooting the weekly broadcast.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HTHI vs. CPMA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Freedom</a:t>
            </a:r>
          </a:p>
          <a:p>
            <a:r>
              <a:rPr lang="en-US" sz="2800" dirty="0" smtClean="0"/>
              <a:t>Bells</a:t>
            </a:r>
          </a:p>
          <a:p>
            <a:r>
              <a:rPr lang="en-US" sz="2800" dirty="0" smtClean="0"/>
              <a:t>Names</a:t>
            </a:r>
          </a:p>
          <a:p>
            <a:r>
              <a:rPr lang="en-US" sz="2800" dirty="0" smtClean="0"/>
              <a:t>Classes/Periods and Sizes</a:t>
            </a:r>
          </a:p>
          <a:p>
            <a:r>
              <a:rPr lang="en-US" sz="2800" dirty="0" smtClean="0"/>
              <a:t>Arts</a:t>
            </a:r>
          </a:p>
          <a:p>
            <a:r>
              <a:rPr lang="en-US" sz="2800" dirty="0" smtClean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146298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What Can We Change About HTHI?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Organization</a:t>
            </a:r>
          </a:p>
          <a:p>
            <a:r>
              <a:rPr lang="en-US" sz="2800" dirty="0" smtClean="0"/>
              <a:t>Advertising/Broadcasting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618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Pt.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Meaningfu</a:t>
            </a:r>
            <a:r>
              <a:rPr lang="en-US" sz="2800" dirty="0"/>
              <a:t>l</a:t>
            </a:r>
            <a:r>
              <a:rPr lang="en-US" sz="2800" dirty="0" smtClean="0"/>
              <a:t> Contribution</a:t>
            </a:r>
          </a:p>
          <a:p>
            <a:r>
              <a:rPr lang="en-US" sz="2800" dirty="0" smtClean="0"/>
              <a:t>Meaningful to Education</a:t>
            </a:r>
          </a:p>
          <a:p>
            <a:r>
              <a:rPr lang="en-US" sz="2800" dirty="0" smtClean="0"/>
              <a:t>……. Beyond School</a:t>
            </a:r>
          </a:p>
          <a:p>
            <a:r>
              <a:rPr lang="en-US" sz="2800" dirty="0" smtClean="0"/>
              <a:t>Project -&gt; Final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Did I Learn About Myself?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284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Pt.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Appreciations</a:t>
            </a:r>
          </a:p>
          <a:p>
            <a:r>
              <a:rPr lang="en-US" sz="2800" dirty="0" smtClean="0"/>
              <a:t>Qualities in </a:t>
            </a:r>
            <a:r>
              <a:rPr lang="en-US" sz="2800" dirty="0" err="1" smtClean="0"/>
              <a:t>Internsheep</a:t>
            </a:r>
            <a:endParaRPr lang="en-US" sz="2800" dirty="0" smtClean="0"/>
          </a:p>
          <a:p>
            <a:r>
              <a:rPr lang="en-US" sz="2800" dirty="0" smtClean="0"/>
              <a:t>Influence on Direction of Life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did collaboration at work influence your understanding of professional working environments?</a:t>
            </a:r>
          </a:p>
          <a:p>
            <a:pPr marL="0" indent="0">
              <a:buNone/>
            </a:pPr>
            <a:r>
              <a:rPr lang="en-US" sz="2800" dirty="0" smtClean="0"/>
              <a:t>There’s always going to be stuff I don’t know. I am still learning, just like the kids.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96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0"/>
            <a:ext cx="9601200" cy="368449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THANKS FOR LISTENING!!</a:t>
            </a:r>
            <a:r>
              <a:rPr lang="en-US" sz="7200" dirty="0" smtClean="0">
                <a:sym typeface="Wingdings" panose="05000000000000000000" pitchFamily="2" charset="2"/>
              </a:rPr>
              <a:t></a:t>
            </a:r>
            <a:br>
              <a:rPr lang="en-US" sz="7200" dirty="0" smtClean="0">
                <a:sym typeface="Wingdings" panose="05000000000000000000" pitchFamily="2" charset="2"/>
              </a:rPr>
            </a:br>
            <a:r>
              <a:rPr lang="en-US" sz="2000" dirty="0" smtClean="0">
                <a:sym typeface="Wingdings" panose="05000000000000000000" pitchFamily="2" charset="2"/>
              </a:rPr>
              <a:t>Bye @Advisees!!!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181453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</TotalTime>
  <Words>190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Crop</vt:lpstr>
      <vt:lpstr>Internship POL</vt:lpstr>
      <vt:lpstr>Where/What Is It?</vt:lpstr>
      <vt:lpstr>What Am I Doing?</vt:lpstr>
      <vt:lpstr>What’s Around?</vt:lpstr>
      <vt:lpstr>HTHI vs. CPMA</vt:lpstr>
      <vt:lpstr>What Can We Change About HTHI?</vt:lpstr>
      <vt:lpstr>Pt. 1</vt:lpstr>
      <vt:lpstr>Pt. 2</vt:lpstr>
      <vt:lpstr>THANKS FOR LISTENING!! Bye @Advisees!!!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Internships POL</dc:title>
  <dc:creator>Bird Is The Word</dc:creator>
  <cp:lastModifiedBy>Bird Is The Word</cp:lastModifiedBy>
  <cp:revision>14</cp:revision>
  <dcterms:created xsi:type="dcterms:W3CDTF">2016-01-29T05:05:37Z</dcterms:created>
  <dcterms:modified xsi:type="dcterms:W3CDTF">2016-01-29T05:47:40Z</dcterms:modified>
</cp:coreProperties>
</file>